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63583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2272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05173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28212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68969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77313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26445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02468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33576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72372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67158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96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481963-AD8D-4112-9AFE-F7392271E414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228600" y="-14287"/>
            <a:ext cx="8915400" cy="146208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600" kern="0" dirty="0" smtClean="0">
                <a:solidFill>
                  <a:srgbClr val="00B050"/>
                </a:solidFill>
              </a:rPr>
              <a:t>Me llamo __________          Clase 802</a:t>
            </a:r>
            <a:br>
              <a:rPr lang="en-US" altLang="en-US" sz="3600" kern="0" dirty="0" smtClean="0">
                <a:solidFill>
                  <a:srgbClr val="00B050"/>
                </a:solidFill>
              </a:rPr>
            </a:br>
            <a:r>
              <a:rPr lang="en-US" altLang="en-US" sz="3600" kern="0" dirty="0" smtClean="0">
                <a:solidFill>
                  <a:srgbClr val="00B050"/>
                </a:solidFill>
              </a:rPr>
              <a:t>La fecha es el 27 de </a:t>
            </a:r>
            <a:r>
              <a:rPr lang="en-US" altLang="en-US" sz="3600" kern="0" dirty="0" err="1" smtClean="0">
                <a:solidFill>
                  <a:srgbClr val="00B050"/>
                </a:solidFill>
              </a:rPr>
              <a:t>noviembre</a:t>
            </a:r>
            <a:r>
              <a:rPr lang="en-US" altLang="en-US" sz="3600" kern="0" dirty="0" smtClean="0">
                <a:solidFill>
                  <a:srgbClr val="00B050"/>
                </a:solidFill>
              </a:rPr>
              <a:t> del 2017</a:t>
            </a:r>
            <a:endParaRPr lang="en-US" altLang="en-US" sz="3600" kern="0" dirty="0">
              <a:solidFill>
                <a:srgbClr val="00B050"/>
              </a:solidFill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228600" y="1066800"/>
            <a:ext cx="8915400" cy="4800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kern="0" smtClean="0">
                <a:solidFill>
                  <a:srgbClr val="FF0000"/>
                </a:solidFill>
              </a:rPr>
              <a:t>Propósito # 26:</a:t>
            </a:r>
            <a:r>
              <a:rPr lang="es-ES_tradnl" altLang="en-US" sz="2800" kern="0" smtClean="0">
                <a:solidFill>
                  <a:srgbClr val="FF0000"/>
                </a:solidFill>
              </a:rPr>
              <a:t> </a:t>
            </a:r>
            <a:r>
              <a:rPr lang="es-ES_tradnl" altLang="en-US" sz="2800" kern="0" smtClean="0">
                <a:cs typeface="Tahoma" pitchFamily="34" charset="0"/>
              </a:rPr>
              <a:t>¿Conoces un país extranjero?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i="1" kern="0" smtClean="0">
                <a:solidFill>
                  <a:srgbClr val="7030A0"/>
                </a:solidFill>
                <a:cs typeface="Tahoma" pitchFamily="34" charset="0"/>
              </a:rPr>
              <a:t>L.O: to practice the uses of “ser” and “estar”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kern="0" smtClean="0">
                <a:solidFill>
                  <a:srgbClr val="FF0000"/>
                </a:solidFill>
                <a:cs typeface="Tahoma" pitchFamily="34" charset="0"/>
              </a:rPr>
              <a:t>Actividad Inicial: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kern="0" smtClean="0">
                <a:cs typeface="Tahoma" pitchFamily="34" charset="0"/>
              </a:rPr>
              <a:t>In the following sentences, write the correct form of SER or ESTAR.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Yo _______ un alumno en TRCS.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Tú _______ en la clase de español.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Ella ______ inteligente y seria.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Nosotros _________ atléticos.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>
                <a:cs typeface="Tahoma" pitchFamily="34" charset="0"/>
              </a:rPr>
              <a:t>¿Ustedes __________ bien?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kern="0" smtClean="0">
                <a:cs typeface="Tahoma" pitchFamily="34" charset="0"/>
              </a:rPr>
              <a:t>What do SER &amp; ESTAR mean?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kern="0" smtClean="0">
                <a:cs typeface="Tahoma" pitchFamily="34" charset="0"/>
              </a:rPr>
              <a:t>What is the difference?</a:t>
            </a:r>
            <a:endParaRPr lang="es-ES_tradnl" altLang="en-US" sz="2800" kern="0" dirty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76671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/>
              <a:t> </a:t>
            </a:r>
            <a:r>
              <a:rPr lang="en-US" u="sng" dirty="0" smtClean="0"/>
              <a:t>7</a:t>
            </a:r>
            <a:r>
              <a:rPr lang="en-US" dirty="0" smtClean="0"/>
              <a:t> p. 206</a:t>
            </a:r>
          </a:p>
          <a:p>
            <a:endParaRPr lang="en-US" dirty="0"/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9</a:t>
            </a:r>
            <a:r>
              <a:rPr lang="en-US" dirty="0" smtClean="0"/>
              <a:t> p. 207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SER Y ESTAR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1: </a:t>
            </a:r>
            <a:r>
              <a:rPr lang="en-US" u="sng" dirty="0" err="1" smtClean="0"/>
              <a:t>Capitulo</a:t>
            </a:r>
            <a:r>
              <a:rPr lang="en-US" u="sng" dirty="0" smtClean="0"/>
              <a:t> 6</a:t>
            </a:r>
            <a:r>
              <a:rPr lang="en-US" dirty="0" smtClean="0"/>
              <a:t> </a:t>
            </a:r>
            <a:r>
              <a:rPr lang="en-US" dirty="0" smtClean="0"/>
              <a:t>by TOMORROW</a:t>
            </a:r>
          </a:p>
          <a:p>
            <a:r>
              <a:rPr lang="en-US" dirty="0" smtClean="0"/>
              <a:t>SIGN </a:t>
            </a:r>
            <a:r>
              <a:rPr lang="en-US" u="sng" dirty="0" err="1" smtClean="0"/>
              <a:t>Dia</a:t>
            </a:r>
            <a:r>
              <a:rPr lang="en-US" u="sng" dirty="0" smtClean="0"/>
              <a:t> de </a:t>
            </a:r>
            <a:r>
              <a:rPr lang="en-US" u="sng" dirty="0" err="1" smtClean="0"/>
              <a:t>los</a:t>
            </a:r>
            <a:r>
              <a:rPr lang="en-US" u="sng" dirty="0" smtClean="0"/>
              <a:t> </a:t>
            </a:r>
            <a:r>
              <a:rPr lang="en-US" u="sng" dirty="0" err="1" smtClean="0"/>
              <a:t>muertos</a:t>
            </a:r>
            <a:r>
              <a:rPr lang="en-US" u="sng" dirty="0" smtClean="0"/>
              <a:t> Activity Packet</a:t>
            </a:r>
            <a:r>
              <a:rPr lang="en-US" dirty="0" smtClean="0"/>
              <a:t> by </a:t>
            </a:r>
            <a:r>
              <a:rPr lang="en-US" dirty="0" smtClean="0"/>
              <a:t>TOMORROW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09600" y="2743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26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8819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14248</TotalTime>
  <Words>132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PowerPoint Presentation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    Clase 802 La fecha es el 17 de marzo del 2015</dc:title>
  <dc:creator>Helen Zumaeta</dc:creator>
  <cp:lastModifiedBy>Helen Zumaeta</cp:lastModifiedBy>
  <cp:revision>24</cp:revision>
  <dcterms:created xsi:type="dcterms:W3CDTF">2015-03-17T13:26:47Z</dcterms:created>
  <dcterms:modified xsi:type="dcterms:W3CDTF">2017-11-27T16:48:59Z</dcterms:modified>
</cp:coreProperties>
</file>